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470</Words>
  <Application>Microsoft Office PowerPoint</Application>
  <PresentationFormat>Widescreen</PresentationFormat>
  <Paragraphs>69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Alfred Handoko</cp:lastModifiedBy>
  <cp:revision>13</cp:revision>
  <dcterms:created xsi:type="dcterms:W3CDTF">2015-10-07T12:08:32Z</dcterms:created>
  <dcterms:modified xsi:type="dcterms:W3CDTF">2015-10-07T14:27:22Z</dcterms:modified>
</cp:coreProperties>
</file>